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11" r:id="rId3"/>
    <p:sldId id="340" r:id="rId4"/>
    <p:sldId id="341" r:id="rId5"/>
    <p:sldId id="342" r:id="rId6"/>
    <p:sldId id="343" r:id="rId7"/>
    <p:sldId id="344" r:id="rId8"/>
    <p:sldId id="345" r:id="rId9"/>
    <p:sldId id="309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9" r:id="rId22"/>
    <p:sldId id="312" r:id="rId23"/>
    <p:sldId id="268" r:id="rId24"/>
    <p:sldId id="273" r:id="rId25"/>
    <p:sldId id="277" r:id="rId26"/>
    <p:sldId id="276" r:id="rId27"/>
    <p:sldId id="270" r:id="rId28"/>
    <p:sldId id="271" r:id="rId29"/>
    <p:sldId id="275" r:id="rId30"/>
    <p:sldId id="272" r:id="rId31"/>
    <p:sldId id="313" r:id="rId32"/>
    <p:sldId id="274" r:id="rId33"/>
    <p:sldId id="278" r:id="rId34"/>
    <p:sldId id="280" r:id="rId35"/>
    <p:sldId id="279" r:id="rId36"/>
    <p:sldId id="281" r:id="rId37"/>
    <p:sldId id="289" r:id="rId38"/>
    <p:sldId id="282" r:id="rId39"/>
    <p:sldId id="283" r:id="rId40"/>
    <p:sldId id="285" r:id="rId41"/>
    <p:sldId id="314" r:id="rId42"/>
    <p:sldId id="284" r:id="rId43"/>
    <p:sldId id="286" r:id="rId44"/>
    <p:sldId id="287" r:id="rId45"/>
    <p:sldId id="288" r:id="rId46"/>
    <p:sldId id="290" r:id="rId47"/>
    <p:sldId id="291" r:id="rId48"/>
    <p:sldId id="292" r:id="rId49"/>
    <p:sldId id="303" r:id="rId50"/>
    <p:sldId id="304" r:id="rId51"/>
    <p:sldId id="305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6" r:id="rId63"/>
    <p:sldId id="307" r:id="rId64"/>
    <p:sldId id="308" r:id="rId65"/>
    <p:sldId id="325" r:id="rId66"/>
    <p:sldId id="332" r:id="rId67"/>
    <p:sldId id="327" r:id="rId68"/>
    <p:sldId id="328" r:id="rId69"/>
    <p:sldId id="329" r:id="rId70"/>
    <p:sldId id="330" r:id="rId71"/>
    <p:sldId id="331" r:id="rId72"/>
    <p:sldId id="333" r:id="rId73"/>
    <p:sldId id="334" r:id="rId74"/>
    <p:sldId id="336" r:id="rId75"/>
    <p:sldId id="337" r:id="rId76"/>
    <p:sldId id="338" r:id="rId77"/>
    <p:sldId id="339" r:id="rId7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9" d="100"/>
          <a:sy n="59" d="100"/>
        </p:scale>
        <p:origin x="964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29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12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73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79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39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14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99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63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33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311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88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94909" y="2881746"/>
            <a:ext cx="34957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 smtClean="0"/>
              <a:t>系統流程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5352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7" y="1117599"/>
            <a:ext cx="10448854" cy="547716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6473" y="360218"/>
            <a:ext cx="1366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73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17926"/>
            <a:ext cx="10382355" cy="549371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6472" y="360218"/>
            <a:ext cx="2124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機種維護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76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" y="1071418"/>
            <a:ext cx="11428395" cy="562415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6472" y="360218"/>
            <a:ext cx="3260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機種維護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022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機種維護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2" y="883438"/>
            <a:ext cx="10446230" cy="58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4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1106304"/>
            <a:ext cx="10225238" cy="575169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0356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90" y="996007"/>
            <a:ext cx="9975273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87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986417"/>
            <a:ext cx="10030691" cy="56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7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1067427"/>
            <a:ext cx="9476509" cy="53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70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4" y="949825"/>
            <a:ext cx="10015524" cy="56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99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03" y="883438"/>
            <a:ext cx="10227959" cy="57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74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-129309"/>
            <a:ext cx="9892145" cy="698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刀具出庫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9666972" cy="543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64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243902" cy="57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47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詳細內容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10135305" cy="57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27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074442" cy="566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69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3" y="1009410"/>
            <a:ext cx="9228292" cy="519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55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319155" cy="58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60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895314"/>
            <a:ext cx="10481810" cy="589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47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211334" cy="574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6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344437" cy="58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64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刀把出庫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1004109"/>
            <a:ext cx="9470966" cy="53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4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3" y="0"/>
            <a:ext cx="9781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998707"/>
            <a:ext cx="9465422" cy="53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1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詳細內容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202969" cy="573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4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5" y="902689"/>
            <a:ext cx="9563718" cy="53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12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刀把入庫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814693"/>
            <a:ext cx="10408699" cy="585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9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3" y="1103002"/>
            <a:ext cx="9057174" cy="54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84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7" y="902689"/>
            <a:ext cx="10341031" cy="58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33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902689"/>
            <a:ext cx="10217555" cy="574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0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9910810" cy="55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47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68398"/>
            <a:ext cx="9940561" cy="55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93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2" y="902689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8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-323273"/>
            <a:ext cx="9772073" cy="730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112064" cy="56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80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詳細內容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971556"/>
            <a:ext cx="9694487" cy="54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48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5" y="901116"/>
            <a:ext cx="9465232" cy="53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07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9978189" cy="56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6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1027555"/>
            <a:ext cx="9671154" cy="54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28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1003547"/>
            <a:ext cx="9856072" cy="5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39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2124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10321003" cy="58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60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5" y="957307"/>
            <a:ext cx="10021261" cy="563695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6472" y="360218"/>
            <a:ext cx="2928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4882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5" y="883438"/>
            <a:ext cx="10272878" cy="57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77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967665"/>
            <a:ext cx="9905208" cy="557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2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46" y="-341745"/>
            <a:ext cx="6806346" cy="737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8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9880089" cy="55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6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3" y="883438"/>
            <a:ext cx="9880475" cy="55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2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1" y="969901"/>
            <a:ext cx="10104583" cy="56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3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新增，修改，詳細內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1" y="883438"/>
            <a:ext cx="10612584" cy="596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9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26471" y="360218"/>
            <a:ext cx="10972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新增，修改刀具、刀把、拉丁、延長桿、螺帽、筒夾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、筒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夾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7" y="1314326"/>
            <a:ext cx="9855420" cy="55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4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機台設定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1" y="960582"/>
            <a:ext cx="9906120" cy="55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8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機台設定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1" y="883438"/>
            <a:ext cx="10428241" cy="58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3" y="883438"/>
            <a:ext cx="9625847" cy="541453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機台設定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機台運作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9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9" y="1012796"/>
            <a:ext cx="9956800" cy="560069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訊息總覽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62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訊息總覽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報警日誌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1016000"/>
            <a:ext cx="9144000" cy="541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2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81" y="-258618"/>
            <a:ext cx="7522415" cy="711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7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訊息總覽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9" y="985112"/>
            <a:ext cx="9834588" cy="55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3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訊息總覽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:ATC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2" y="901910"/>
            <a:ext cx="10169889" cy="572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2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人員設定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901910"/>
            <a:ext cx="10271712" cy="57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人員設定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4" y="1064635"/>
            <a:ext cx="10954326" cy="530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2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每月生產日報表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9" y="987991"/>
            <a:ext cx="9816504" cy="552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0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換刀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02" y="1037390"/>
            <a:ext cx="9966162" cy="560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8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901910"/>
            <a:ext cx="9941243" cy="55919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換刀登記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3168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1034473"/>
            <a:ext cx="9764467" cy="549251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機上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量測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21934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延長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桿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9781406" cy="550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66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螺帽庫存表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952900"/>
            <a:ext cx="10277641" cy="57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2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27" y="-578790"/>
            <a:ext cx="8568368" cy="768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1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筒夾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984784"/>
            <a:ext cx="9551470" cy="537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57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筒夾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10096998" cy="567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65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1081035"/>
            <a:ext cx="10100109" cy="568131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26471" y="360218"/>
            <a:ext cx="554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機上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新增維修入庫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2437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554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機上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新增維修入庫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90" y="1062693"/>
            <a:ext cx="9132331" cy="51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389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整批出庫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2" y="883438"/>
            <a:ext cx="10113818" cy="568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289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整批出庫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1" y="883438"/>
            <a:ext cx="10474813" cy="589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389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整批入庫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3" y="1018523"/>
            <a:ext cx="9978997" cy="56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1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整批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5" y="1011573"/>
            <a:ext cx="10193155" cy="57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8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29" y="-391887"/>
            <a:ext cx="9263742" cy="753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2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382982" y="2909454"/>
            <a:ext cx="7195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/>
              <a:t>系統功能畫面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662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5313</TotalTime>
  <Words>367</Words>
  <Application>Microsoft Office PowerPoint</Application>
  <PresentationFormat>寬螢幕</PresentationFormat>
  <Paragraphs>70</Paragraphs>
  <Slides>77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3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Juteng International Holdings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其立資訊部蘇建全</dc:creator>
  <cp:lastModifiedBy>其立資訊部蘇建全</cp:lastModifiedBy>
  <cp:revision>38</cp:revision>
  <dcterms:created xsi:type="dcterms:W3CDTF">2019-02-28T05:17:02Z</dcterms:created>
  <dcterms:modified xsi:type="dcterms:W3CDTF">2019-03-05T07:07:14Z</dcterms:modified>
</cp:coreProperties>
</file>